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anva Sans Bold" charset="1" panose="020B0803030501040103"/>
      <p:regular r:id="rId13"/>
    </p:embeddedFont>
    <p:embeddedFont>
      <p:font typeface="Canva Sans" charset="1" panose="020B0503030501040103"/>
      <p:regular r:id="rId14"/>
    </p:embeddedFont>
    <p:embeddedFont>
      <p:font typeface="Glacial Indifference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https://q.me-qr.com/MVOWDWEP" TargetMode="External" Type="http://schemas.openxmlformats.org/officeDocument/2006/relationships/hyperlink"/><Relationship Id="rId4" Target="https://q.me-qr.com/MVOWDWEP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24805" y="1028700"/>
            <a:ext cx="8861530" cy="7976709"/>
          </a:xfrm>
          <a:custGeom>
            <a:avLst/>
            <a:gdLst/>
            <a:ahLst/>
            <a:cxnLst/>
            <a:rect r="r" b="b" t="t" l="l"/>
            <a:pathLst>
              <a:path h="7976709" w="8861530">
                <a:moveTo>
                  <a:pt x="0" y="0"/>
                </a:moveTo>
                <a:lnTo>
                  <a:pt x="8861531" y="0"/>
                </a:lnTo>
                <a:lnTo>
                  <a:pt x="8861531" y="7976709"/>
                </a:lnTo>
                <a:lnTo>
                  <a:pt x="0" y="7976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92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48317"/>
            <a:ext cx="7009788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Ethi</a:t>
            </a:r>
            <a:r>
              <a:rPr lang="en-US" b="true" sz="3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opian farmers lose up to 70% of potential income due to </a:t>
            </a:r>
            <a:r>
              <a:rPr lang="en-US" sz="3999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multiple middlemen</a:t>
            </a:r>
            <a:r>
              <a:rPr lang="en-US" b="true" sz="3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sometimes 3 to 6 brokers between farm and market.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728986"/>
            <a:ext cx="5933926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❌ Farmers earn less.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❌ Buyers pay more.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❌ Markets lack transparency and trust.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03632" y="4750816"/>
            <a:ext cx="7030202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Farmers post what they produce and set their own price with AI price recommendation.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Brokers can buy in bulk and resell with visible commission.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Brokers get Trust Score-based loans to scale their business.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Buyers purchase directly from farmers or brokers.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 payments and deliveries happen securely in-app.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72876" y="2091583"/>
            <a:ext cx="7524325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“Introducing </a:t>
            </a:r>
            <a:r>
              <a:rPr lang="en-US" b="true" sz="2699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AgriLink </a:t>
            </a: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P2P Marketplace  a digital trading platform where farmers, brokers, and buyers connect directly with transparent, fair pricing.”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97331" y="1166584"/>
            <a:ext cx="8490359" cy="7439134"/>
          </a:xfrm>
          <a:custGeom>
            <a:avLst/>
            <a:gdLst/>
            <a:ahLst/>
            <a:cxnLst/>
            <a:rect r="r" b="b" t="t" l="l"/>
            <a:pathLst>
              <a:path h="7439134" w="8490359">
                <a:moveTo>
                  <a:pt x="0" y="0"/>
                </a:moveTo>
                <a:lnTo>
                  <a:pt x="8490359" y="0"/>
                </a:lnTo>
                <a:lnTo>
                  <a:pt x="8490359" y="7439133"/>
                </a:lnTo>
                <a:lnTo>
                  <a:pt x="0" y="7439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13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95222"/>
            <a:ext cx="18540751" cy="7207717"/>
          </a:xfrm>
          <a:custGeom>
            <a:avLst/>
            <a:gdLst/>
            <a:ahLst/>
            <a:cxnLst/>
            <a:rect r="r" b="b" t="t" l="l"/>
            <a:pathLst>
              <a:path h="7207717" w="18540751">
                <a:moveTo>
                  <a:pt x="0" y="0"/>
                </a:moveTo>
                <a:lnTo>
                  <a:pt x="18540751" y="0"/>
                </a:lnTo>
                <a:lnTo>
                  <a:pt x="18540751" y="7207717"/>
                </a:lnTo>
                <a:lnTo>
                  <a:pt x="0" y="720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16222" y="675105"/>
            <a:ext cx="10508307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Innovation &amp; Value Proposition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85714" y="4293321"/>
            <a:ext cx="2873482" cy="4964979"/>
          </a:xfrm>
          <a:custGeom>
            <a:avLst/>
            <a:gdLst/>
            <a:ahLst/>
            <a:cxnLst/>
            <a:rect r="r" b="b" t="t" l="l"/>
            <a:pathLst>
              <a:path h="4964979" w="2873482">
                <a:moveTo>
                  <a:pt x="0" y="0"/>
                </a:moveTo>
                <a:lnTo>
                  <a:pt x="2873481" y="0"/>
                </a:lnTo>
                <a:lnTo>
                  <a:pt x="2873481" y="4964979"/>
                </a:lnTo>
                <a:lnTo>
                  <a:pt x="0" y="4964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986783"/>
            <a:ext cx="4510141" cy="4290271"/>
          </a:xfrm>
          <a:custGeom>
            <a:avLst/>
            <a:gdLst/>
            <a:ahLst/>
            <a:cxnLst/>
            <a:rect r="r" b="b" t="t" l="l"/>
            <a:pathLst>
              <a:path h="4290271" w="4510141">
                <a:moveTo>
                  <a:pt x="0" y="0"/>
                </a:moveTo>
                <a:lnTo>
                  <a:pt x="4510141" y="0"/>
                </a:lnTo>
                <a:lnTo>
                  <a:pt x="4510141" y="4290271"/>
                </a:lnTo>
                <a:lnTo>
                  <a:pt x="0" y="4290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06068" y="2920096"/>
            <a:ext cx="3647305" cy="6356958"/>
          </a:xfrm>
          <a:custGeom>
            <a:avLst/>
            <a:gdLst/>
            <a:ahLst/>
            <a:cxnLst/>
            <a:rect r="r" b="b" t="t" l="l"/>
            <a:pathLst>
              <a:path h="6356958" w="3647305">
                <a:moveTo>
                  <a:pt x="0" y="0"/>
                </a:moveTo>
                <a:lnTo>
                  <a:pt x="3647305" y="0"/>
                </a:lnTo>
                <a:lnTo>
                  <a:pt x="364730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27888" y="2807665"/>
            <a:ext cx="3631412" cy="6356958"/>
          </a:xfrm>
          <a:custGeom>
            <a:avLst/>
            <a:gdLst/>
            <a:ahLst/>
            <a:cxnLst/>
            <a:rect r="r" b="b" t="t" l="l"/>
            <a:pathLst>
              <a:path h="6356958" w="3631412">
                <a:moveTo>
                  <a:pt x="0" y="0"/>
                </a:moveTo>
                <a:lnTo>
                  <a:pt x="3631412" y="0"/>
                </a:lnTo>
                <a:lnTo>
                  <a:pt x="3631412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991061"/>
            <a:ext cx="3160280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USSD for farmers without internet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85714" y="3148417"/>
            <a:ext cx="2975475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Web and app for farmers those with internet access and awareness.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06068" y="2358730"/>
            <a:ext cx="297547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Web and app for the brokers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27888" y="2358730"/>
            <a:ext cx="297547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Web and app for the Buyer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96337"/>
            <a:ext cx="9209788" cy="15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products are tailored for all users according to their roles — this is how we aim to solve the problem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9795" y="3512293"/>
            <a:ext cx="14973307" cy="5746007"/>
          </a:xfrm>
          <a:custGeom>
            <a:avLst/>
            <a:gdLst/>
            <a:ahLst/>
            <a:cxnLst/>
            <a:rect r="r" b="b" t="t" l="l"/>
            <a:pathLst>
              <a:path h="5746007" w="14973307">
                <a:moveTo>
                  <a:pt x="0" y="0"/>
                </a:moveTo>
                <a:lnTo>
                  <a:pt x="14973308" y="0"/>
                </a:lnTo>
                <a:lnTo>
                  <a:pt x="14973308" y="5746007"/>
                </a:lnTo>
                <a:lnTo>
                  <a:pt x="0" y="5746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4897" y="952500"/>
            <a:ext cx="14458206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Unlock</a:t>
            </a:r>
            <a:r>
              <a:rPr lang="en-US" b="true" sz="4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 Revenue and Market Potential in Ethiopia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03399" y="2342125"/>
            <a:ext cx="1038522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72941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Empowering Smallholder Farmers Through Innovative Business Models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803324" y="4164301"/>
            <a:ext cx="0" cy="6072247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8656446" y="4495816"/>
            <a:ext cx="0" cy="6072247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045629" y="4495816"/>
            <a:ext cx="0" cy="6072247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5894104" y="4495816"/>
            <a:ext cx="0" cy="6072247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485828"/>
            <a:ext cx="4976763" cy="1430819"/>
          </a:xfrm>
          <a:custGeom>
            <a:avLst/>
            <a:gdLst/>
            <a:ahLst/>
            <a:cxnLst/>
            <a:rect r="r" b="b" t="t" l="l"/>
            <a:pathLst>
              <a:path h="1430819" w="4976763">
                <a:moveTo>
                  <a:pt x="0" y="0"/>
                </a:moveTo>
                <a:lnTo>
                  <a:pt x="4976763" y="0"/>
                </a:lnTo>
                <a:lnTo>
                  <a:pt x="4976763" y="1430820"/>
                </a:lnTo>
                <a:lnTo>
                  <a:pt x="0" y="1430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681576"/>
            <a:ext cx="4976763" cy="1461924"/>
          </a:xfrm>
          <a:custGeom>
            <a:avLst/>
            <a:gdLst/>
            <a:ahLst/>
            <a:cxnLst/>
            <a:rect r="r" b="b" t="t" l="l"/>
            <a:pathLst>
              <a:path h="1461924" w="4976763">
                <a:moveTo>
                  <a:pt x="0" y="0"/>
                </a:moveTo>
                <a:lnTo>
                  <a:pt x="4976763" y="0"/>
                </a:lnTo>
                <a:lnTo>
                  <a:pt x="4976763" y="1461924"/>
                </a:lnTo>
                <a:lnTo>
                  <a:pt x="0" y="1461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44984" y="3681576"/>
            <a:ext cx="4998032" cy="1461924"/>
          </a:xfrm>
          <a:custGeom>
            <a:avLst/>
            <a:gdLst/>
            <a:ahLst/>
            <a:cxnLst/>
            <a:rect r="r" b="b" t="t" l="l"/>
            <a:pathLst>
              <a:path h="1461924" w="4998032">
                <a:moveTo>
                  <a:pt x="0" y="0"/>
                </a:moveTo>
                <a:lnTo>
                  <a:pt x="4998032" y="0"/>
                </a:lnTo>
                <a:lnTo>
                  <a:pt x="4998032" y="1461924"/>
                </a:lnTo>
                <a:lnTo>
                  <a:pt x="0" y="1461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27823" y="3468792"/>
            <a:ext cx="5701134" cy="1674708"/>
          </a:xfrm>
          <a:custGeom>
            <a:avLst/>
            <a:gdLst/>
            <a:ahLst/>
            <a:cxnLst/>
            <a:rect r="r" b="b" t="t" l="l"/>
            <a:pathLst>
              <a:path h="1674708" w="5701134">
                <a:moveTo>
                  <a:pt x="0" y="0"/>
                </a:moveTo>
                <a:lnTo>
                  <a:pt x="5701133" y="0"/>
                </a:lnTo>
                <a:lnTo>
                  <a:pt x="5701133" y="1674708"/>
                </a:lnTo>
                <a:lnTo>
                  <a:pt x="0" y="1674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48646" y="5377893"/>
            <a:ext cx="5459486" cy="1535480"/>
          </a:xfrm>
          <a:custGeom>
            <a:avLst/>
            <a:gdLst/>
            <a:ahLst/>
            <a:cxnLst/>
            <a:rect r="r" b="b" t="t" l="l"/>
            <a:pathLst>
              <a:path h="1535480" w="5459486">
                <a:moveTo>
                  <a:pt x="0" y="0"/>
                </a:moveTo>
                <a:lnTo>
                  <a:pt x="5459487" y="0"/>
                </a:lnTo>
                <a:lnTo>
                  <a:pt x="5459487" y="1535481"/>
                </a:lnTo>
                <a:lnTo>
                  <a:pt x="0" y="1535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3963" y="5485828"/>
            <a:ext cx="4939053" cy="1427546"/>
          </a:xfrm>
          <a:custGeom>
            <a:avLst/>
            <a:gdLst/>
            <a:ahLst/>
            <a:cxnLst/>
            <a:rect r="r" b="b" t="t" l="l"/>
            <a:pathLst>
              <a:path h="1427546" w="4939053">
                <a:moveTo>
                  <a:pt x="0" y="0"/>
                </a:moveTo>
                <a:lnTo>
                  <a:pt x="4939053" y="0"/>
                </a:lnTo>
                <a:lnTo>
                  <a:pt x="4939053" y="1427546"/>
                </a:lnTo>
                <a:lnTo>
                  <a:pt x="0" y="1427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99645" y="594360"/>
            <a:ext cx="968871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Redefining Trade for Ethiopian Farmers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00141" y="1434630"/>
            <a:ext cx="888771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69804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Creating a fair, transparent, and inclusive digital marketplace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3547" y="4292940"/>
            <a:ext cx="4280906" cy="4280906"/>
          </a:xfrm>
          <a:custGeom>
            <a:avLst/>
            <a:gdLst/>
            <a:ahLst/>
            <a:cxnLst/>
            <a:rect r="r" b="b" t="t" l="l"/>
            <a:pathLst>
              <a:path h="4280906" w="4280906">
                <a:moveTo>
                  <a:pt x="0" y="0"/>
                </a:moveTo>
                <a:lnTo>
                  <a:pt x="4280906" y="0"/>
                </a:lnTo>
                <a:lnTo>
                  <a:pt x="4280906" y="4280907"/>
                </a:lnTo>
                <a:lnTo>
                  <a:pt x="0" y="4280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72570" y="704850"/>
            <a:ext cx="12938298" cy="280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30"/>
              </a:lnSpc>
            </a:pPr>
            <a:r>
              <a:rPr lang="en-US" b="true" sz="1630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30364" y="3570387"/>
            <a:ext cx="110272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view our responsive app, please scan the QR code or click the </a:t>
            </a:r>
            <a:r>
              <a:rPr lang="en-US" sz="24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q.me-qr.com/MVOWDWEP"/>
              </a:rPr>
              <a:t>link 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below.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89378" y="8862060"/>
            <a:ext cx="490924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q.me-qr.com/MVOWDWEP"/>
              </a:rPr>
              <a:t>https://q.me-qr.com/MVOWDWEP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DAG1eQk1SHI</dc:identifier>
  <dcterms:modified xsi:type="dcterms:W3CDTF">2011-08-01T06:04:30Z</dcterms:modified>
  <cp:revision>1</cp:revision>
  <dc:title>Your paragraph text</dc:title>
</cp:coreProperties>
</file>